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2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571604" y="2285992"/>
          <a:ext cx="6283325" cy="711200"/>
        </p:xfrm>
        <a:graphic>
          <a:graphicData uri="http://schemas.openxmlformats.org/presentationml/2006/ole">
            <p:oleObj spid="_x0000_s1026" name="包装程序外壳对象" showAsIcon="1" r:id="rId3" imgW="6283440" imgH="711360" progId="Package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PresentationFormat>全屏显示(4:3)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</vt:lpstr>
      <vt:lpstr>程序包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luu</dc:creator>
  <cp:lastModifiedBy> </cp:lastModifiedBy>
  <cp:revision>2</cp:revision>
  <dcterms:created xsi:type="dcterms:W3CDTF">2020-09-30T02:06:40Z</dcterms:created>
  <dcterms:modified xsi:type="dcterms:W3CDTF">2020-09-30T02:08:29Z</dcterms:modified>
</cp:coreProperties>
</file>